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Battambang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attambang-bold.fntdata"/><Relationship Id="rId16" Type="http://schemas.openxmlformats.org/officeDocument/2006/relationships/font" Target="fonts/Battambang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e9bf9f4a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ce9bf9f4a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e9bf9f4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e9bf9f4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e9bf9f4a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e9bf9f4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Podiatric medicine is one of the few surgical careers where the results are often visible right away. It’s a career where you see your impact, sometimes before the patient even leaves the room.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Visible, tangible results for patients. DPMs often help patients walk again, prevent amputations, or return to sports—sometimes in a single visit.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Direct improvement in mobility and quality of life. For example, DPMs play a critical role in managing chronic conditions like diabetes, through wound care and limb preservation.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Strong patient relationships and continuity of care. High patient satisfaction and long-term care relationships are common in podiatric medicine.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e9bf9f4a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e9bf9f4a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students who know they want to be in the OR, podiatric medicine offers something rare in the medical world: a clearly defined path to practice.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A near 100% residency match rate for qualified applicants across all 11 DPM schools, compared to significantly lower match rates in MD/DO surgical specialties.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A three-year surgical residency with hands-on training built directly into the program, rather than after general training, reducing the wait to specialize.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A direct path to specialized care, including trauma, sports medicine, diabetic limb preservation, and more.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e9bf9f4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ce9bf9f4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Podiatric medicine is a medical and surgical specialty focused on restoring mobility and improving quality of life.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e9bf9f4a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ce9bf9f4a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today want careers that challenge them, but not at the expense of everything else. Podiatric medicine stands out as an opportunity to build a meaningful surgical career while still having a life outside the 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Flexible schedules and practice settings. Podiatrists can structure their practices to fit their lifestyle, with fewer on-call demands than many MD/DO surgical specialties.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Lower burnout compared to other surgical specialties, in part due to predictable hours and autonomy over caseload.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› Opportunities to work in hospitals, private practices, multidisciplinary groups, academic settings, and more.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early surgical exposure, strong residency outcomes, and starting salaries of $220K–$240K*, podiatric medicine delivers both purpose and return on investment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e9bf9f4a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e9bf9f4a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e9bf9f4a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ce9bf9f4a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e9bf9f4a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e9bf9f4a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0F5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39299" y="700000"/>
            <a:ext cx="3139500" cy="23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  <a:t>Why Podiatric Medicine</a:t>
            </a:r>
            <a:r>
              <a:rPr lang="en"/>
              <a:t> </a:t>
            </a:r>
            <a:endParaRPr/>
          </a:p>
        </p:txBody>
      </p:sp>
      <p:pic>
        <p:nvPicPr>
          <p:cNvPr id="55" name="Google Shape;55;p13" title="PMTW_Social_FB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439300" y="3419150"/>
            <a:ext cx="3139500" cy="10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8293"/>
              <a:buNone/>
            </a:pPr>
            <a:r>
              <a:rPr lang="en" sz="2050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  <a:t>From the perspective of a current podiatric medical student</a:t>
            </a:r>
            <a:endParaRPr sz="20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ttambang"/>
                <a:ea typeface="Battambang"/>
                <a:cs typeface="Battambang"/>
                <a:sym typeface="Battambang"/>
              </a:rPr>
              <a:t>Thank You!</a:t>
            </a:r>
            <a:endParaRPr>
              <a:solidFill>
                <a:schemeClr val="lt1"/>
              </a:solidFill>
              <a:latin typeface="Battambang"/>
              <a:ea typeface="Battambang"/>
              <a:cs typeface="Battambang"/>
              <a:sym typeface="Battambang"/>
            </a:endParaRPr>
          </a:p>
        </p:txBody>
      </p:sp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A7EB"/>
                </a:solidFill>
                <a:latin typeface="Battambang"/>
                <a:ea typeface="Battambang"/>
                <a:cs typeface="Battambang"/>
                <a:sym typeface="Battambang"/>
              </a:rPr>
              <a:t>For more information visit </a:t>
            </a:r>
            <a:r>
              <a:rPr lang="en">
                <a:solidFill>
                  <a:srgbClr val="7FB8FF"/>
                </a:solidFill>
                <a:latin typeface="Battambang"/>
                <a:ea typeface="Battambang"/>
                <a:cs typeface="Battambang"/>
                <a:sym typeface="Battambang"/>
              </a:rPr>
              <a:t>discoverpodiatry.org</a:t>
            </a:r>
            <a:endParaRPr>
              <a:solidFill>
                <a:srgbClr val="7FB8FF"/>
              </a:solidFill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PMTW_Social_FB_Carousel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3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MTW_Social_FB_Carousel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title="PMTW_Social_FB_Carousel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title="PMTW_Social_FB_Carousel 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 title="PMTW_Social_FB_Carousel 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 title="PMTW_Social_FB_Carousel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 title="PMTW_Social_FB_Carousel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 title="PMTW_Social_FB_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